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55"/>
    <p:restoredTop sz="91429"/>
  </p:normalViewPr>
  <p:slideViewPr>
    <p:cSldViewPr snapToGrid="0">
      <p:cViewPr varScale="1">
        <p:scale>
          <a:sx n="61" d="100"/>
          <a:sy n="61" d="100"/>
        </p:scale>
        <p:origin x="77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487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94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bbfe12c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bbfe12c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03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bbfe1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3bbfe12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5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3bbfe12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3bbfe12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67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bbfe12c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bbfe12c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00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bbfe12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bbfe12c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32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bbfe12c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bbfe12c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8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bbfe12c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3bbfe12c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86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and Canada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Activity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these maps to answer the tasks for this assignment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509225"/>
            <a:ext cx="8520600" cy="30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question, you will need to identify which map or maps you have used to complete the task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will most likely need to use the Political Map for each question, so that is not a choice when you are selecting maps.  If it happens to be the only map you use, you may add it to the list.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Map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250" y="-351875"/>
            <a:ext cx="5443324" cy="726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Map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36399" y="-771601"/>
            <a:ext cx="5037300" cy="6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Map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97262" y="-885562"/>
            <a:ext cx="5093750" cy="68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Vegetation Zones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37374" y="-825675"/>
            <a:ext cx="5061426" cy="67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Density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67199" y="-755875"/>
            <a:ext cx="5096651" cy="68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 Activity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210195" y="-901755"/>
            <a:ext cx="5150050" cy="694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On-screen Show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United States and Canada</vt:lpstr>
      <vt:lpstr>Use these maps to answer the tasks for this assignment</vt:lpstr>
      <vt:lpstr>Political Map</vt:lpstr>
      <vt:lpstr>Physical Map</vt:lpstr>
      <vt:lpstr>Climate Map</vt:lpstr>
      <vt:lpstr>Vegetation Zones</vt:lpstr>
      <vt:lpstr>Population Density</vt:lpstr>
      <vt:lpstr>Economic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and Canada</dc:title>
  <cp:lastModifiedBy>Jackson Wright</cp:lastModifiedBy>
  <cp:revision>1</cp:revision>
  <dcterms:modified xsi:type="dcterms:W3CDTF">2020-05-11T00:56:49Z</dcterms:modified>
</cp:coreProperties>
</file>